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98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722511"/>
          </a:xfrm>
        </p:spPr>
        <p:txBody>
          <a:bodyPr>
            <a:normAutofit/>
          </a:bodyPr>
          <a:lstStyle>
            <a:lvl1pPr>
              <a:defRPr sz="2400" baseline="0">
                <a:latin typeface="LG스마트체2.0 Bold" panose="020B0600000101010101" pitchFamily="50" charset="-127"/>
                <a:ea typeface="LG스마트체2.0 Bold" panose="020B0600000101010101" pitchFamily="50" charset="-127"/>
              </a:defRPr>
            </a:lvl1pPr>
          </a:lstStyle>
          <a:p>
            <a:r>
              <a:rPr lang="en-US" altLang="ko-KR" dirty="0" smtClean="0"/>
              <a:t>Startup Monster </a:t>
            </a:r>
            <a:r>
              <a:rPr lang="en-US" altLang="ko-KR" smtClean="0"/>
              <a:t>2019 </a:t>
            </a:r>
            <a:r>
              <a:rPr lang="ko-KR" altLang="en-US" dirty="0" smtClean="0"/>
              <a:t>사업계획서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28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73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05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60040"/>
          </a:xfrm>
        </p:spPr>
        <p:txBody>
          <a:bodyPr>
            <a:noAutofit/>
          </a:bodyPr>
          <a:lstStyle>
            <a:lvl1pPr algn="l">
              <a:defRPr sz="1800">
                <a:latin typeface="LG스마트체2.0 Bold" panose="020B0600000101010101" pitchFamily="50" charset="-127"/>
                <a:ea typeface="LG스마트체2.0 Bold" panose="020B0600000101010101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5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32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67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5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09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9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97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8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E6E67-A237-4B47-B1E0-83F99ECE5E8F}" type="datetimeFigureOut">
              <a:rPr lang="ko-KR" altLang="en-US" smtClean="0"/>
              <a:t>2020-09-15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1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722511"/>
          </a:xfrm>
          <a:gradFill flip="none" rotWithShape="1">
            <a:gsLst>
              <a:gs pos="11000">
                <a:schemeClr val="bg1"/>
              </a:gs>
              <a:gs pos="86000">
                <a:schemeClr val="bg1"/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2020 Startup Monster 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사업계획서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25352"/>
              </p:ext>
            </p:extLst>
          </p:nvPr>
        </p:nvGraphicFramePr>
        <p:xfrm>
          <a:off x="1332000" y="4221088"/>
          <a:ext cx="648000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24"/>
                <a:gridCol w="4824176"/>
              </a:tblGrid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스타트업명</a:t>
                      </a:r>
                      <a:endParaRPr lang="ko-KR" altLang="en-US" sz="1200" dirty="0" smtClean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대표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사업</a:t>
                      </a:r>
                      <a:r>
                        <a:rPr lang="en-US" altLang="ko-KR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서비스 명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사업모델 </a:t>
                      </a:r>
                      <a:r>
                        <a:rPr lang="ko-KR" altLang="en-US" sz="12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한줄</a:t>
                      </a:r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요약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1332000" y="2000419"/>
            <a:ext cx="6480000" cy="0"/>
            <a:chOff x="1835696" y="2790076"/>
            <a:chExt cx="5472608" cy="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835696" y="2790076"/>
              <a:ext cx="5472608" cy="0"/>
            </a:xfrm>
            <a:prstGeom prst="line">
              <a:avLst/>
            </a:prstGeom>
            <a:ln>
              <a:solidFill>
                <a:srgbClr val="C10C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2412000" y="2790076"/>
              <a:ext cx="4320000" cy="0"/>
            </a:xfrm>
            <a:prstGeom prst="line">
              <a:avLst/>
            </a:prstGeom>
            <a:ln w="28575">
              <a:solidFill>
                <a:srgbClr val="C10C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56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이런 내용으로 작성해주세요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1916833"/>
            <a:ext cx="8003232" cy="230425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 모델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핵심 보유 기술에 대한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유사하거나 경쟁하는 모델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수익 모델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팀구성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경력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역할 등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032" y="5445224"/>
            <a:ext cx="73036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공정한 경쟁심사 평가가 진행될 예정입니다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양식은 자율이지만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사업에 대해 명확하게 작성할수록 좋은 평가를 받을 수 있습니다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LG CNS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와 사업 시너지를 낼 수 있는 영역</a:t>
            </a:r>
            <a:r>
              <a:rPr lang="en-US" altLang="ko-KR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또는 </a:t>
            </a:r>
            <a:r>
              <a:rPr lang="en-US" altLang="ko-KR" sz="14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Untact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Tech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의 경우 가점이 부여됩니다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4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1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130" y="2998693"/>
            <a:ext cx="7606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자유 양식으로 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5~7 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페이지 또는 </a:t>
            </a:r>
            <a:r>
              <a:rPr lang="ko-KR" altLang="en-US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스타트업이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기 작성한 </a:t>
            </a:r>
            <a:endParaRPr lang="en-US" altLang="ko-KR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사업계획서 내용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(7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페이지 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초과 가능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최신으로 업데이트 하여 반영 가능</a:t>
            </a:r>
            <a:endParaRPr lang="ko-KR" altLang="en-US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944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764704"/>
            <a:ext cx="8928992" cy="3384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LG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CNS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는 개인정보보호법 등 관련 법령에 따라 지원자의 개인정보보호를 매우 중시하며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지원자께서 안심하고 지원할 수 있도록 최선을 다하고 있습니다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정보주체로부터 개인정보를 수집함에 있어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아래 내용을 안내하고 있으니 지원자께서는 아래 내용을 상세히 읽어보신 후에 동의 여부를 결정하여 주시기 바랍니다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개인정보의 수집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 목적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공모 절차의 진행 및 관리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학력</a:t>
            </a:r>
            <a:r>
              <a:rPr lang="en-US" altLang="ko-KR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경력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 확인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조회 및 검증</a:t>
            </a:r>
            <a:r>
              <a:rPr lang="en-US" altLang="ko-KR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채택 여부의 결정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민원처리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분쟁해결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법령상 의무 이행</a:t>
            </a:r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수집 항목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성명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주요학력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경력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담당업무</a:t>
            </a:r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*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주민등록번호 등 고유식별번호는 수집하지 않습니다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개인정보의 보유 및 이용 기간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정보는 수집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이용에 관한 동의일로부터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동안 위 이용 목적을 위하여 보유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이용됩니다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0"/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*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이내라도 응시자 본인의 삭제의사가 있을 경우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지원서 삭제를 통해 모든 개인 정보가 파기됩니다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동의를 거부할 권리 및 동의를 거부 할 경우의 불이익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정보의 수집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이용에 관한 동의는 아이디어 심사를 위하여 필수적이므로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사항에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동의하셔야만 지원이 가능합니다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 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419872" y="5373216"/>
            <a:ext cx="52920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2020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  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 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endParaRPr lang="en-US" altLang="ko-KR" sz="1100" b="1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</a:t>
            </a:r>
            <a:endParaRPr lang="en-US" altLang="ko-KR" sz="1100" b="1" dirty="0" smtClean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</a:t>
            </a:r>
            <a:endParaRPr lang="en-US" altLang="ko-KR" sz="1100" b="1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대표자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성명 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b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ko-KR" altLang="en-US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6688" y="4231117"/>
            <a:ext cx="84257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 관련근거에 의거하여 본인의 개인정보를 위와 같이 수집</a:t>
            </a:r>
            <a:r>
              <a:rPr lang="en-US" altLang="ko-KR" sz="1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이용에 </a:t>
            </a:r>
            <a:r>
              <a:rPr lang="ko-KR" altLang="en-US" sz="1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동의함</a:t>
            </a:r>
            <a:endParaRPr lang="en-US" altLang="ko-KR" sz="1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개인정보 수집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이용 동의서</a:t>
            </a:r>
            <a:endParaRPr lang="ko-KR" altLang="en-US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791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179</Words>
  <Application>Microsoft Office PowerPoint</Application>
  <PresentationFormat>화면 슬라이드 쇼(4:3)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HY헤드라인M</vt:lpstr>
      <vt:lpstr>LG스마트체2.0 Bold</vt:lpstr>
      <vt:lpstr>LG스마트체2.0 SemiBold</vt:lpstr>
      <vt:lpstr>맑은 고딕</vt:lpstr>
      <vt:lpstr>Arial</vt:lpstr>
      <vt:lpstr>Office 테마</vt:lpstr>
      <vt:lpstr>2020 Startup Monster  사업계획서</vt:lpstr>
      <vt:lpstr>이런 내용으로 작성해주세요.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강명수</dc:creator>
  <cp:lastModifiedBy>김정표 책임연구원 신기술개발팀 (Kimjp@lgcns.com, 02-2099-0428)</cp:lastModifiedBy>
  <cp:revision>20</cp:revision>
  <dcterms:created xsi:type="dcterms:W3CDTF">2018-07-17T01:08:47Z</dcterms:created>
  <dcterms:modified xsi:type="dcterms:W3CDTF">2020-09-14T23:01:39Z</dcterms:modified>
</cp:coreProperties>
</file>